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1" r:id="rId3"/>
    <p:sldId id="269" r:id="rId4"/>
    <p:sldId id="262" r:id="rId5"/>
    <p:sldId id="268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81" r:id="rId15"/>
    <p:sldId id="282" r:id="rId16"/>
    <p:sldId id="283" r:id="rId17"/>
    <p:sldId id="284" r:id="rId18"/>
    <p:sldId id="285" r:id="rId19"/>
    <p:sldId id="286" r:id="rId20"/>
    <p:sldId id="279" r:id="rId21"/>
    <p:sldId id="278" r:id="rId22"/>
    <p:sldId id="280" r:id="rId23"/>
    <p:sldId id="287" r:id="rId24"/>
    <p:sldId id="288" r:id="rId25"/>
    <p:sldId id="289" r:id="rId26"/>
    <p:sldId id="290" r:id="rId27"/>
    <p:sldId id="292" r:id="rId28"/>
    <p:sldId id="293" r:id="rId29"/>
    <p:sldId id="294" r:id="rId30"/>
    <p:sldId id="295" r:id="rId31"/>
    <p:sldId id="296" r:id="rId32"/>
    <p:sldId id="297" r:id="rId33"/>
    <p:sldId id="298" r:id="rId34"/>
    <p:sldId id="299" r:id="rId35"/>
    <p:sldId id="300" r:id="rId36"/>
    <p:sldId id="301" r:id="rId37"/>
    <p:sldId id="302" r:id="rId38"/>
    <p:sldId id="304" r:id="rId39"/>
    <p:sldId id="308" r:id="rId40"/>
    <p:sldId id="309" r:id="rId41"/>
    <p:sldId id="310" r:id="rId42"/>
    <p:sldId id="311" r:id="rId43"/>
    <p:sldId id="312" r:id="rId44"/>
    <p:sldId id="313" r:id="rId45"/>
    <p:sldId id="305" r:id="rId46"/>
    <p:sldId id="315" r:id="rId47"/>
    <p:sldId id="316" r:id="rId48"/>
    <p:sldId id="317" r:id="rId49"/>
    <p:sldId id="306" r:id="rId50"/>
    <p:sldId id="307" r:id="rId51"/>
    <p:sldId id="318" r:id="rId52"/>
    <p:sldId id="319" r:id="rId53"/>
    <p:sldId id="267" r:id="rId54"/>
  </p:sldIdLst>
  <p:sldSz cx="9144000" cy="5143500" type="screen16x9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A64"/>
    <a:srgbClr val="8D2F87"/>
    <a:srgbClr val="672D7D"/>
    <a:srgbClr val="0971B7"/>
    <a:srgbClr val="ED00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74" d="100"/>
          <a:sy n="174" d="100"/>
        </p:scale>
        <p:origin x="-600" y="-616"/>
      </p:cViewPr>
      <p:guideLst>
        <p:guide orient="horz"/>
        <p:guide pos="575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printerSettings" Target="printerSettings/printerSettings1.bin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69371-B1D1-964A-927D-AD591A22B3EE}" type="datetimeFigureOut">
              <a:rPr lang="fr-FR" smtClean="0"/>
              <a:t>13/11/17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6AC2F-E670-9645-9815-85BD94954C8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806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ythrough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69371-B1D1-964A-927D-AD591A22B3EE}" type="datetimeFigureOut">
              <a:rPr lang="fr-FR" smtClean="0"/>
              <a:t>13/11/17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6AC2F-E670-9645-9815-85BD94954C8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692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ythrough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69371-B1D1-964A-927D-AD591A22B3EE}" type="datetimeFigureOut">
              <a:rPr lang="fr-FR" smtClean="0"/>
              <a:t>13/11/17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6AC2F-E670-9645-9815-85BD94954C8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492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ythrough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69371-B1D1-964A-927D-AD591A22B3EE}" type="datetimeFigureOut">
              <a:rPr lang="fr-FR" smtClean="0"/>
              <a:t>13/11/17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6AC2F-E670-9645-9815-85BD94954C8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137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ythrough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69371-B1D1-964A-927D-AD591A22B3EE}" type="datetimeFigureOut">
              <a:rPr lang="fr-FR" smtClean="0"/>
              <a:t>13/11/17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6AC2F-E670-9645-9815-85BD94954C8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138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ythrough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69371-B1D1-964A-927D-AD591A22B3EE}" type="datetimeFigureOut">
              <a:rPr lang="fr-FR" smtClean="0"/>
              <a:t>13/11/17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6AC2F-E670-9645-9815-85BD94954C8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504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ythrough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69371-B1D1-964A-927D-AD591A22B3EE}" type="datetimeFigureOut">
              <a:rPr lang="fr-FR" smtClean="0"/>
              <a:t>13/11/17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6AC2F-E670-9645-9815-85BD94954C8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817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ythrough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69371-B1D1-964A-927D-AD591A22B3EE}" type="datetimeFigureOut">
              <a:rPr lang="fr-FR" smtClean="0"/>
              <a:t>13/11/17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6AC2F-E670-9645-9815-85BD94954C8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792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ythrough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69371-B1D1-964A-927D-AD591A22B3EE}" type="datetimeFigureOut">
              <a:rPr lang="fr-FR" smtClean="0"/>
              <a:t>13/11/17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6AC2F-E670-9645-9815-85BD94954C8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30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ythrough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69371-B1D1-964A-927D-AD591A22B3EE}" type="datetimeFigureOut">
              <a:rPr lang="fr-FR" smtClean="0"/>
              <a:t>13/11/17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6AC2F-E670-9645-9815-85BD94954C8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767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ythrough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69371-B1D1-964A-927D-AD591A22B3EE}" type="datetimeFigureOut">
              <a:rPr lang="fr-FR" smtClean="0"/>
              <a:t>13/11/17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6AC2F-E670-9645-9815-85BD94954C8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742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ythrough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169371-B1D1-964A-927D-AD591A22B3EE}" type="datetimeFigureOut">
              <a:rPr lang="fr-FR" smtClean="0"/>
              <a:t>13/11/17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16AC2F-E670-9645-9815-85BD94954C8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600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advClick="0" advTm="2000">
        <p14:flythrough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14.png"/><Relationship Id="rId6" Type="http://schemas.microsoft.com/office/2007/relationships/hdphoto" Target="../media/hdphoto9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16.png"/><Relationship Id="rId6" Type="http://schemas.microsoft.com/office/2007/relationships/hdphoto" Target="../media/hdphoto10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17.png"/><Relationship Id="rId6" Type="http://schemas.microsoft.com/office/2007/relationships/hdphoto" Target="../media/hdphoto11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18.png"/><Relationship Id="rId6" Type="http://schemas.microsoft.com/office/2007/relationships/hdphoto" Target="../media/hdphoto12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19.png"/><Relationship Id="rId6" Type="http://schemas.microsoft.com/office/2007/relationships/hdphoto" Target="../media/hdphoto13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21.png"/><Relationship Id="rId6" Type="http://schemas.microsoft.com/office/2007/relationships/hdphoto" Target="../media/hdphoto14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22.png"/><Relationship Id="rId6" Type="http://schemas.microsoft.com/office/2007/relationships/hdphoto" Target="../media/hdphoto15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23.png"/><Relationship Id="rId6" Type="http://schemas.microsoft.com/office/2007/relationships/hdphoto" Target="../media/hdphoto16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24.png"/><Relationship Id="rId6" Type="http://schemas.microsoft.com/office/2007/relationships/hdphoto" Target="../media/hdphoto17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25.png"/><Relationship Id="rId6" Type="http://schemas.microsoft.com/office/2007/relationships/hdphoto" Target="../media/hdphoto18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27.png"/><Relationship Id="rId6" Type="http://schemas.microsoft.com/office/2007/relationships/hdphoto" Target="../media/hdphoto19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28.png"/><Relationship Id="rId6" Type="http://schemas.microsoft.com/office/2007/relationships/hdphoto" Target="../media/hdphoto20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31.png"/><Relationship Id="rId6" Type="http://schemas.microsoft.com/office/2007/relationships/hdphoto" Target="../media/hdphoto21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32.png"/><Relationship Id="rId6" Type="http://schemas.microsoft.com/office/2007/relationships/hdphoto" Target="../media/hdphoto22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33.png"/><Relationship Id="rId6" Type="http://schemas.microsoft.com/office/2007/relationships/hdphoto" Target="../media/hdphoto23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7.png"/><Relationship Id="rId6" Type="http://schemas.microsoft.com/office/2007/relationships/hdphoto" Target="../media/hdphoto2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34.png"/><Relationship Id="rId6" Type="http://schemas.microsoft.com/office/2007/relationships/hdphoto" Target="../media/hdphoto24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35.png"/><Relationship Id="rId6" Type="http://schemas.microsoft.com/office/2007/relationships/hdphoto" Target="../media/hdphoto25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36.png"/><Relationship Id="rId6" Type="http://schemas.microsoft.com/office/2007/relationships/hdphoto" Target="../media/hdphoto26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37.png"/><Relationship Id="rId6" Type="http://schemas.microsoft.com/office/2007/relationships/hdphoto" Target="../media/hdphoto27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38.png"/><Relationship Id="rId6" Type="http://schemas.microsoft.com/office/2007/relationships/hdphoto" Target="../media/hdphoto28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39.png"/><Relationship Id="rId6" Type="http://schemas.microsoft.com/office/2007/relationships/hdphoto" Target="../media/hdphoto29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40.png"/><Relationship Id="rId6" Type="http://schemas.microsoft.com/office/2007/relationships/hdphoto" Target="../media/hdphoto30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41.png"/><Relationship Id="rId6" Type="http://schemas.microsoft.com/office/2007/relationships/hdphoto" Target="../media/hdphoto31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42.png"/><Relationship Id="rId6" Type="http://schemas.microsoft.com/office/2007/relationships/hdphoto" Target="../media/hdphoto32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43.png"/><Relationship Id="rId6" Type="http://schemas.microsoft.com/office/2007/relationships/hdphoto" Target="../media/hdphoto33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8.png"/><Relationship Id="rId6" Type="http://schemas.microsoft.com/office/2007/relationships/hdphoto" Target="../media/hdphoto3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44.png"/><Relationship Id="rId6" Type="http://schemas.microsoft.com/office/2007/relationships/hdphoto" Target="../media/hdphoto34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45.png"/><Relationship Id="rId6" Type="http://schemas.microsoft.com/office/2007/relationships/hdphoto" Target="../media/hdphoto35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46.png"/><Relationship Id="rId6" Type="http://schemas.microsoft.com/office/2007/relationships/hdphoto" Target="../media/hdphoto36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47.png"/><Relationship Id="rId6" Type="http://schemas.microsoft.com/office/2007/relationships/hdphoto" Target="../media/hdphoto37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48.png"/><Relationship Id="rId6" Type="http://schemas.microsoft.com/office/2007/relationships/hdphoto" Target="../media/hdphoto38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49.png"/><Relationship Id="rId6" Type="http://schemas.microsoft.com/office/2007/relationships/hdphoto" Target="../media/hdphoto39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50.png"/><Relationship Id="rId6" Type="http://schemas.microsoft.com/office/2007/relationships/hdphoto" Target="../media/hdphoto40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51.png"/><Relationship Id="rId6" Type="http://schemas.microsoft.com/office/2007/relationships/hdphoto" Target="../media/hdphoto41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52.png"/><Relationship Id="rId6" Type="http://schemas.microsoft.com/office/2007/relationships/hdphoto" Target="../media/hdphoto42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53.png"/><Relationship Id="rId6" Type="http://schemas.microsoft.com/office/2007/relationships/hdphoto" Target="../media/hdphoto43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9.png"/><Relationship Id="rId6" Type="http://schemas.microsoft.com/office/2007/relationships/hdphoto" Target="../media/hdphoto4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54.png"/><Relationship Id="rId6" Type="http://schemas.microsoft.com/office/2007/relationships/hdphoto" Target="../media/hdphoto44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55.png"/><Relationship Id="rId6" Type="http://schemas.microsoft.com/office/2007/relationships/hdphoto" Target="../media/hdphoto45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10.png"/><Relationship Id="rId6" Type="http://schemas.microsoft.com/office/2007/relationships/hdphoto" Target="../media/hdphoto5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11.png"/><Relationship Id="rId6" Type="http://schemas.microsoft.com/office/2007/relationships/hdphoto" Target="../media/hdphoto6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12.png"/><Relationship Id="rId6" Type="http://schemas.microsoft.com/office/2007/relationships/hdphoto" Target="../media/hdphoto7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13.png"/><Relationship Id="rId6" Type="http://schemas.microsoft.com/office/2007/relationships/hdphoto" Target="../media/hdphoto8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3497" y="641100"/>
            <a:ext cx="4617006" cy="3171134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5473" y="4202247"/>
            <a:ext cx="2579643" cy="64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92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flythrough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5" name="Image 4" descr="cartouche_0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85913" cy="5143500"/>
          </a:xfrm>
          <a:prstGeom prst="rect">
            <a:avLst/>
          </a:prstGeom>
        </p:spPr>
      </p:pic>
      <p:pic>
        <p:nvPicPr>
          <p:cNvPr id="6" name="Image 5" descr="loco_violet-pp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8524" y="299846"/>
            <a:ext cx="6582980" cy="4543808"/>
          </a:xfrm>
          <a:prstGeom prst="rect">
            <a:avLst/>
          </a:prstGeom>
        </p:spPr>
      </p:pic>
      <p:pic>
        <p:nvPicPr>
          <p:cNvPr id="10" name="Image 9" descr="logo_fgrcf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4228" y="226099"/>
            <a:ext cx="1705211" cy="500062"/>
          </a:xfrm>
          <a:prstGeom prst="rect">
            <a:avLst/>
          </a:prstGeom>
        </p:spPr>
      </p:pic>
      <p:pic>
        <p:nvPicPr>
          <p:cNvPr id="3" name="Image 2" descr="PA171342_det.jpg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48" b="99491" l="608" r="985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262454">
            <a:off x="2158790" y="862254"/>
            <a:ext cx="6154888" cy="36761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277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5" name="Image 4" descr="cartouche_0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85913" cy="5143500"/>
          </a:xfrm>
          <a:prstGeom prst="rect">
            <a:avLst/>
          </a:prstGeom>
        </p:spPr>
      </p:pic>
      <p:pic>
        <p:nvPicPr>
          <p:cNvPr id="6" name="Image 5" descr="loco_violet-pp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8524" y="299846"/>
            <a:ext cx="6582980" cy="4543808"/>
          </a:xfrm>
          <a:prstGeom prst="rect">
            <a:avLst/>
          </a:prstGeom>
        </p:spPr>
      </p:pic>
      <p:pic>
        <p:nvPicPr>
          <p:cNvPr id="10" name="Image 9" descr="logo_fgrcf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4228" y="226099"/>
            <a:ext cx="1705211" cy="500062"/>
          </a:xfrm>
          <a:prstGeom prst="rect">
            <a:avLst/>
          </a:prstGeom>
        </p:spPr>
      </p:pic>
      <p:pic>
        <p:nvPicPr>
          <p:cNvPr id="3" name="Image 2" descr="PA171348_det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7988" y="1041405"/>
            <a:ext cx="5274627" cy="331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46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5" name="Image 4" descr="cartouche_0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85913" cy="5143500"/>
          </a:xfrm>
          <a:prstGeom prst="rect">
            <a:avLst/>
          </a:prstGeom>
        </p:spPr>
      </p:pic>
      <p:pic>
        <p:nvPicPr>
          <p:cNvPr id="6" name="Image 5" descr="loco_violet-pp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8524" y="299846"/>
            <a:ext cx="6582980" cy="4543808"/>
          </a:xfrm>
          <a:prstGeom prst="rect">
            <a:avLst/>
          </a:prstGeom>
        </p:spPr>
      </p:pic>
      <p:pic>
        <p:nvPicPr>
          <p:cNvPr id="10" name="Image 9" descr="logo_fgrcf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4228" y="226099"/>
            <a:ext cx="1705211" cy="500062"/>
          </a:xfrm>
          <a:prstGeom prst="rect">
            <a:avLst/>
          </a:prstGeom>
        </p:spPr>
      </p:pic>
      <p:pic>
        <p:nvPicPr>
          <p:cNvPr id="3" name="Image 2" descr="PA171349_det.jpg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" b="99863" l="3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44235">
            <a:off x="2420791" y="841008"/>
            <a:ext cx="5664997" cy="37186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690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5" name="Image 4" descr="cartouche_0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85913" cy="5143500"/>
          </a:xfrm>
          <a:prstGeom prst="rect">
            <a:avLst/>
          </a:prstGeom>
        </p:spPr>
      </p:pic>
      <p:pic>
        <p:nvPicPr>
          <p:cNvPr id="6" name="Image 5" descr="loco_violet-pp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8524" y="299846"/>
            <a:ext cx="6582980" cy="4543808"/>
          </a:xfrm>
          <a:prstGeom prst="rect">
            <a:avLst/>
          </a:prstGeom>
        </p:spPr>
      </p:pic>
      <p:pic>
        <p:nvPicPr>
          <p:cNvPr id="10" name="Image 9" descr="logo_fgrcf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4228" y="226099"/>
            <a:ext cx="1705211" cy="500062"/>
          </a:xfrm>
          <a:prstGeom prst="rect">
            <a:avLst/>
          </a:prstGeom>
        </p:spPr>
      </p:pic>
      <p:pic>
        <p:nvPicPr>
          <p:cNvPr id="3" name="Image 2" descr="PA171350_det.jpg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60" r="998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55748">
            <a:off x="2245463" y="1077786"/>
            <a:ext cx="6285455" cy="33941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388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5" name="Image 4" descr="cartouche_0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85913" cy="5143500"/>
          </a:xfrm>
          <a:prstGeom prst="rect">
            <a:avLst/>
          </a:prstGeom>
        </p:spPr>
      </p:pic>
      <p:pic>
        <p:nvPicPr>
          <p:cNvPr id="6" name="Image 5" descr="loco_violet-pp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8524" y="299846"/>
            <a:ext cx="6582980" cy="4543808"/>
          </a:xfrm>
          <a:prstGeom prst="rect">
            <a:avLst/>
          </a:prstGeom>
        </p:spPr>
      </p:pic>
      <p:pic>
        <p:nvPicPr>
          <p:cNvPr id="10" name="Image 9" descr="logo_fgrcf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4228" y="226099"/>
            <a:ext cx="1705211" cy="500062"/>
          </a:xfrm>
          <a:prstGeom prst="rect">
            <a:avLst/>
          </a:prstGeom>
        </p:spPr>
      </p:pic>
      <p:pic>
        <p:nvPicPr>
          <p:cNvPr id="3" name="Image 2" descr="PA171352_det.jpg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98" r="996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7432" y="927397"/>
            <a:ext cx="5405979" cy="34840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477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5" name="Image 4" descr="cartouche_0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85913" cy="5143500"/>
          </a:xfrm>
          <a:prstGeom prst="rect">
            <a:avLst/>
          </a:prstGeom>
        </p:spPr>
      </p:pic>
      <p:pic>
        <p:nvPicPr>
          <p:cNvPr id="6" name="Image 5" descr="loco_violet-pp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8524" y="299846"/>
            <a:ext cx="6582980" cy="4543808"/>
          </a:xfrm>
          <a:prstGeom prst="rect">
            <a:avLst/>
          </a:prstGeom>
        </p:spPr>
      </p:pic>
      <p:pic>
        <p:nvPicPr>
          <p:cNvPr id="10" name="Image 9" descr="logo_fgrcf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4228" y="226099"/>
            <a:ext cx="1705211" cy="500062"/>
          </a:xfrm>
          <a:prstGeom prst="rect">
            <a:avLst/>
          </a:prstGeom>
        </p:spPr>
      </p:pic>
      <p:pic>
        <p:nvPicPr>
          <p:cNvPr id="3" name="Image 2" descr="PA171353_det.jpg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648" b="82209" l="8383" r="889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748" t="10233" r="9307" b="16995"/>
          <a:stretch/>
        </p:blipFill>
        <p:spPr>
          <a:xfrm rot="21171783">
            <a:off x="2289882" y="677475"/>
            <a:ext cx="6335872" cy="41194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472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5" name="Image 4" descr="cartouche_0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85913" cy="5143500"/>
          </a:xfrm>
          <a:prstGeom prst="rect">
            <a:avLst/>
          </a:prstGeom>
        </p:spPr>
      </p:pic>
      <p:pic>
        <p:nvPicPr>
          <p:cNvPr id="6" name="Image 5" descr="loco_violet-pp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8524" y="299846"/>
            <a:ext cx="6582980" cy="4543808"/>
          </a:xfrm>
          <a:prstGeom prst="rect">
            <a:avLst/>
          </a:prstGeom>
        </p:spPr>
      </p:pic>
      <p:pic>
        <p:nvPicPr>
          <p:cNvPr id="10" name="Image 9" descr="logo_fgrcf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4228" y="226099"/>
            <a:ext cx="1705211" cy="500062"/>
          </a:xfrm>
          <a:prstGeom prst="rect">
            <a:avLst/>
          </a:prstGeom>
        </p:spPr>
      </p:pic>
      <p:pic>
        <p:nvPicPr>
          <p:cNvPr id="3" name="Image 2" descr="PA171354_det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7882" y="1597819"/>
            <a:ext cx="6049350" cy="25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87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5" name="Image 4" descr="cartouche_0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85913" cy="5143500"/>
          </a:xfrm>
          <a:prstGeom prst="rect">
            <a:avLst/>
          </a:prstGeom>
        </p:spPr>
      </p:pic>
      <p:pic>
        <p:nvPicPr>
          <p:cNvPr id="6" name="Image 5" descr="loco_violet-pp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8524" y="299846"/>
            <a:ext cx="6582980" cy="4543808"/>
          </a:xfrm>
          <a:prstGeom prst="rect">
            <a:avLst/>
          </a:prstGeom>
        </p:spPr>
      </p:pic>
      <p:pic>
        <p:nvPicPr>
          <p:cNvPr id="10" name="Image 9" descr="logo_fgrcf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4228" y="226099"/>
            <a:ext cx="1705211" cy="500062"/>
          </a:xfrm>
          <a:prstGeom prst="rect">
            <a:avLst/>
          </a:prstGeom>
        </p:spPr>
      </p:pic>
      <p:pic>
        <p:nvPicPr>
          <p:cNvPr id="3" name="Image 2" descr="PA171355_det.jpg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899" l="1593" r="983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3896" y="383413"/>
            <a:ext cx="4378258" cy="46338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098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5" name="Image 4" descr="cartouche_0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85913" cy="5143500"/>
          </a:xfrm>
          <a:prstGeom prst="rect">
            <a:avLst/>
          </a:prstGeom>
        </p:spPr>
      </p:pic>
      <p:pic>
        <p:nvPicPr>
          <p:cNvPr id="6" name="Image 5" descr="loco_violet-pp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8524" y="299846"/>
            <a:ext cx="6582980" cy="4543808"/>
          </a:xfrm>
          <a:prstGeom prst="rect">
            <a:avLst/>
          </a:prstGeom>
        </p:spPr>
      </p:pic>
      <p:pic>
        <p:nvPicPr>
          <p:cNvPr id="10" name="Image 9" descr="logo_fgrcf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4228" y="226099"/>
            <a:ext cx="1705211" cy="500062"/>
          </a:xfrm>
          <a:prstGeom prst="rect">
            <a:avLst/>
          </a:prstGeom>
        </p:spPr>
      </p:pic>
      <p:pic>
        <p:nvPicPr>
          <p:cNvPr id="3" name="Image 2" descr="PA171356_det.jpg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74" r="99264">
                        <a14:foregroundMark x1="54358" y1="79713" x2="54358" y2="79713"/>
                        <a14:foregroundMark x1="79698" y1="60860" x2="79698" y2="60860"/>
                        <a14:foregroundMark x1="40346" y1="68746" x2="40346" y2="68746"/>
                        <a14:foregroundMark x1="89812" y1="12401" x2="89812" y2="12401"/>
                        <a14:foregroundMark x1="73630" y1="77849" x2="73630" y2="77849"/>
                        <a14:foregroundMark x1="57153" y1="66022" x2="57153" y2="66022"/>
                        <a14:foregroundMark x1="59176" y1="31828" x2="59176" y2="31828"/>
                        <a14:foregroundMark x1="43950" y1="32688" x2="43950" y2="32688"/>
                        <a14:foregroundMark x1="41596" y1="33620" x2="41596" y2="33620"/>
                        <a14:foregroundMark x1="72380" y1="39642" x2="72380" y2="39642"/>
                        <a14:foregroundMark x1="79367" y1="80573" x2="79367" y2="80573"/>
                        <a14:foregroundMark x1="92755" y1="54839" x2="92755" y2="54839"/>
                        <a14:foregroundMark x1="92755" y1="54839" x2="92755" y2="54839"/>
                        <a14:foregroundMark x1="80324" y1="28746" x2="80324" y2="28746"/>
                        <a14:foregroundMark x1="73630" y1="20573" x2="73630" y2="20573"/>
                        <a14:foregroundMark x1="72858" y1="85161" x2="72858" y2="85161"/>
                        <a14:foregroundMark x1="96322" y1="87240" x2="96322" y2="87240"/>
                        <a14:backgroundMark x1="42221" y1="19068" x2="42221" y2="19068"/>
                        <a14:backgroundMark x1="87790" y1="84229" x2="87790" y2="84229"/>
                        <a14:backgroundMark x1="87790" y1="84229" x2="87790" y2="842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2931" y="1512241"/>
            <a:ext cx="5375066" cy="27571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964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5" name="Image 4" descr="cartouche_0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85913" cy="5143500"/>
          </a:xfrm>
          <a:prstGeom prst="rect">
            <a:avLst/>
          </a:prstGeom>
        </p:spPr>
      </p:pic>
      <p:pic>
        <p:nvPicPr>
          <p:cNvPr id="6" name="Image 5" descr="loco_violet-pp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8524" y="299846"/>
            <a:ext cx="6582980" cy="4543808"/>
          </a:xfrm>
          <a:prstGeom prst="rect">
            <a:avLst/>
          </a:prstGeom>
        </p:spPr>
      </p:pic>
      <p:pic>
        <p:nvPicPr>
          <p:cNvPr id="10" name="Image 9" descr="logo_fgrcf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4228" y="226099"/>
            <a:ext cx="1705211" cy="500062"/>
          </a:xfrm>
          <a:prstGeom prst="rect">
            <a:avLst/>
          </a:prstGeom>
        </p:spPr>
      </p:pic>
      <p:pic>
        <p:nvPicPr>
          <p:cNvPr id="3" name="Image 2" descr="PA171360_det.jpg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1" b="98721" l="4595" r="978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5513" y="668427"/>
            <a:ext cx="4864303" cy="41752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934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5" name="Image 4" descr="cartouche_0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85913" cy="5143500"/>
          </a:xfrm>
          <a:prstGeom prst="rect">
            <a:avLst/>
          </a:prstGeom>
        </p:spPr>
      </p:pic>
      <p:pic>
        <p:nvPicPr>
          <p:cNvPr id="6" name="Image 5" descr="loco_violet-pp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8524" y="299846"/>
            <a:ext cx="6582980" cy="4543808"/>
          </a:xfrm>
          <a:prstGeom prst="rect">
            <a:avLst/>
          </a:prstGeom>
        </p:spPr>
      </p:pic>
      <p:pic>
        <p:nvPicPr>
          <p:cNvPr id="10" name="Image 9" descr="logo_fgrcf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4228" y="226099"/>
            <a:ext cx="1705211" cy="500062"/>
          </a:xfrm>
          <a:prstGeom prst="rect">
            <a:avLst/>
          </a:prstGeom>
        </p:spPr>
      </p:pic>
      <p:pic>
        <p:nvPicPr>
          <p:cNvPr id="3" name="Image 2" descr="PA171345_det.jpg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77" b="99760" l="308" r="995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7818" y="1016000"/>
            <a:ext cx="4972243" cy="3540606"/>
          </a:xfrm>
          <a:prstGeom prst="rect">
            <a:avLst/>
          </a:prstGeom>
          <a:effectLst>
            <a:outerShdw blurRad="50800" dist="38100" dir="144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019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ythrough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5" name="Image 4" descr="cartouche_0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85913" cy="5143500"/>
          </a:xfrm>
          <a:prstGeom prst="rect">
            <a:avLst/>
          </a:prstGeom>
        </p:spPr>
      </p:pic>
      <p:pic>
        <p:nvPicPr>
          <p:cNvPr id="6" name="Image 5" descr="loco_violet-pp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8524" y="299846"/>
            <a:ext cx="6582980" cy="4543808"/>
          </a:xfrm>
          <a:prstGeom prst="rect">
            <a:avLst/>
          </a:prstGeom>
        </p:spPr>
      </p:pic>
      <p:pic>
        <p:nvPicPr>
          <p:cNvPr id="10" name="Image 9" descr="logo_fgrcf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4228" y="226099"/>
            <a:ext cx="1705211" cy="500062"/>
          </a:xfrm>
          <a:prstGeom prst="rect">
            <a:avLst/>
          </a:prstGeom>
        </p:spPr>
      </p:pic>
      <p:pic>
        <p:nvPicPr>
          <p:cNvPr id="8" name="Image 7" descr="PA171370_det.jpg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10" b="98990" l="1263" r="983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1844" y="656072"/>
            <a:ext cx="5318210" cy="42298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802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5" name="Image 4" descr="cartouche_0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85913" cy="5143500"/>
          </a:xfrm>
          <a:prstGeom prst="rect">
            <a:avLst/>
          </a:prstGeom>
        </p:spPr>
      </p:pic>
      <p:pic>
        <p:nvPicPr>
          <p:cNvPr id="6" name="Image 5" descr="loco_violet-pp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8524" y="299846"/>
            <a:ext cx="6582980" cy="4543808"/>
          </a:xfrm>
          <a:prstGeom prst="rect">
            <a:avLst/>
          </a:prstGeom>
        </p:spPr>
      </p:pic>
      <p:pic>
        <p:nvPicPr>
          <p:cNvPr id="10" name="Image 9" descr="logo_fgrcf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4228" y="226099"/>
            <a:ext cx="1705211" cy="500062"/>
          </a:xfrm>
          <a:prstGeom prst="rect">
            <a:avLst/>
          </a:prstGeom>
        </p:spPr>
      </p:pic>
      <p:pic>
        <p:nvPicPr>
          <p:cNvPr id="3" name="Image 2" descr="PA171361_det.jpg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895" l="307" r="958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245546">
            <a:off x="2705631" y="944106"/>
            <a:ext cx="5252025" cy="35759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9246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5" name="Image 4" descr="cartouche_0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85913" cy="5143500"/>
          </a:xfrm>
          <a:prstGeom prst="rect">
            <a:avLst/>
          </a:prstGeom>
        </p:spPr>
      </p:pic>
      <p:pic>
        <p:nvPicPr>
          <p:cNvPr id="6" name="Image 5" descr="loco_violet-pp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8524" y="299846"/>
            <a:ext cx="6582980" cy="4543808"/>
          </a:xfrm>
          <a:prstGeom prst="rect">
            <a:avLst/>
          </a:prstGeom>
        </p:spPr>
      </p:pic>
      <p:pic>
        <p:nvPicPr>
          <p:cNvPr id="10" name="Image 9" descr="logo_fgrcf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4228" y="226099"/>
            <a:ext cx="1705211" cy="500062"/>
          </a:xfrm>
          <a:prstGeom prst="rect">
            <a:avLst/>
          </a:prstGeom>
        </p:spPr>
      </p:pic>
      <p:pic>
        <p:nvPicPr>
          <p:cNvPr id="7" name="Image 6" descr="PA171372_det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9023" y="643329"/>
            <a:ext cx="5211996" cy="4214494"/>
          </a:xfrm>
          <a:prstGeom prst="rect">
            <a:avLst/>
          </a:prstGeom>
          <a:scene3d>
            <a:camera prst="orthographicFront">
              <a:rot lat="0" lon="0" rev="6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02456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5" name="Image 4" descr="cartouche_0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85913" cy="5143500"/>
          </a:xfrm>
          <a:prstGeom prst="rect">
            <a:avLst/>
          </a:prstGeom>
        </p:spPr>
      </p:pic>
      <p:pic>
        <p:nvPicPr>
          <p:cNvPr id="6" name="Image 5" descr="loco_violet-pp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8524" y="299846"/>
            <a:ext cx="6582980" cy="4543808"/>
          </a:xfrm>
          <a:prstGeom prst="rect">
            <a:avLst/>
          </a:prstGeom>
        </p:spPr>
      </p:pic>
      <p:pic>
        <p:nvPicPr>
          <p:cNvPr id="10" name="Image 9" descr="logo_fgrcf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4228" y="226099"/>
            <a:ext cx="1705211" cy="500062"/>
          </a:xfrm>
          <a:prstGeom prst="rect">
            <a:avLst/>
          </a:prstGeom>
        </p:spPr>
      </p:pic>
      <p:pic>
        <p:nvPicPr>
          <p:cNvPr id="3" name="Image 2" descr="PA171374_det.jpg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90" b="99678" l="2381" r="951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8337" y="0"/>
            <a:ext cx="3857625" cy="5143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315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5" name="Image 4" descr="cartouche_0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85913" cy="5143500"/>
          </a:xfrm>
          <a:prstGeom prst="rect">
            <a:avLst/>
          </a:prstGeom>
        </p:spPr>
      </p:pic>
      <p:pic>
        <p:nvPicPr>
          <p:cNvPr id="6" name="Image 5" descr="loco_violet-pp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8524" y="299846"/>
            <a:ext cx="6582980" cy="4543808"/>
          </a:xfrm>
          <a:prstGeom prst="rect">
            <a:avLst/>
          </a:prstGeom>
        </p:spPr>
      </p:pic>
      <p:pic>
        <p:nvPicPr>
          <p:cNvPr id="10" name="Image 9" descr="logo_fgrcf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4228" y="226099"/>
            <a:ext cx="1705211" cy="500062"/>
          </a:xfrm>
          <a:prstGeom prst="rect">
            <a:avLst/>
          </a:prstGeom>
        </p:spPr>
      </p:pic>
      <p:pic>
        <p:nvPicPr>
          <p:cNvPr id="3" name="Image 2" descr="PA171376_det.jpg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53" b="98512" l="1513" r="974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4212" y="568135"/>
            <a:ext cx="5789867" cy="4342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711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5" name="Image 4" descr="cartouche_0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85913" cy="5143500"/>
          </a:xfrm>
          <a:prstGeom prst="rect">
            <a:avLst/>
          </a:prstGeom>
        </p:spPr>
      </p:pic>
      <p:pic>
        <p:nvPicPr>
          <p:cNvPr id="6" name="Image 5" descr="loco_violet-pp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8524" y="299846"/>
            <a:ext cx="6582980" cy="4543808"/>
          </a:xfrm>
          <a:prstGeom prst="rect">
            <a:avLst/>
          </a:prstGeom>
        </p:spPr>
      </p:pic>
      <p:pic>
        <p:nvPicPr>
          <p:cNvPr id="10" name="Image 9" descr="logo_fgrcf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4228" y="226099"/>
            <a:ext cx="1705211" cy="500062"/>
          </a:xfrm>
          <a:prstGeom prst="rect">
            <a:avLst/>
          </a:prstGeom>
        </p:spPr>
      </p:pic>
      <p:pic>
        <p:nvPicPr>
          <p:cNvPr id="3" name="Image 2" descr="PA171381_det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42447" y="211638"/>
            <a:ext cx="3158362" cy="4706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03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5" name="Image 4" descr="cartouche_0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85913" cy="5143500"/>
          </a:xfrm>
          <a:prstGeom prst="rect">
            <a:avLst/>
          </a:prstGeom>
        </p:spPr>
      </p:pic>
      <p:pic>
        <p:nvPicPr>
          <p:cNvPr id="6" name="Image 5" descr="loco_violet-pp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8524" y="299846"/>
            <a:ext cx="6582980" cy="4543808"/>
          </a:xfrm>
          <a:prstGeom prst="rect">
            <a:avLst/>
          </a:prstGeom>
        </p:spPr>
      </p:pic>
      <p:pic>
        <p:nvPicPr>
          <p:cNvPr id="10" name="Image 9" descr="logo_fgrcf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4228" y="226099"/>
            <a:ext cx="1705211" cy="500062"/>
          </a:xfrm>
          <a:prstGeom prst="rect">
            <a:avLst/>
          </a:prstGeom>
        </p:spPr>
      </p:pic>
      <p:pic>
        <p:nvPicPr>
          <p:cNvPr id="3" name="Image 2" descr="PA171382_det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1571" y="893977"/>
            <a:ext cx="5429340" cy="37339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935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5" name="Image 4" descr="cartouche_0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85913" cy="5143500"/>
          </a:xfrm>
          <a:prstGeom prst="rect">
            <a:avLst/>
          </a:prstGeom>
        </p:spPr>
      </p:pic>
      <p:pic>
        <p:nvPicPr>
          <p:cNvPr id="6" name="Image 5" descr="loco_violet-pp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8524" y="299846"/>
            <a:ext cx="6582980" cy="4543808"/>
          </a:xfrm>
          <a:prstGeom prst="rect">
            <a:avLst/>
          </a:prstGeom>
        </p:spPr>
      </p:pic>
      <p:pic>
        <p:nvPicPr>
          <p:cNvPr id="10" name="Image 9" descr="logo_fgrcf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4228" y="226099"/>
            <a:ext cx="1705211" cy="500062"/>
          </a:xfrm>
          <a:prstGeom prst="rect">
            <a:avLst/>
          </a:prstGeom>
        </p:spPr>
      </p:pic>
      <p:pic>
        <p:nvPicPr>
          <p:cNvPr id="3" name="Image 2" descr="PA171384_det.jpg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7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0000">
            <a:off x="2314756" y="758029"/>
            <a:ext cx="5765070" cy="414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83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5" name="Image 4" descr="cartouche_0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85913" cy="5143500"/>
          </a:xfrm>
          <a:prstGeom prst="rect">
            <a:avLst/>
          </a:prstGeom>
        </p:spPr>
      </p:pic>
      <p:pic>
        <p:nvPicPr>
          <p:cNvPr id="6" name="Image 5" descr="loco_violet-pp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8524" y="299846"/>
            <a:ext cx="6582980" cy="4543808"/>
          </a:xfrm>
          <a:prstGeom prst="rect">
            <a:avLst/>
          </a:prstGeom>
        </p:spPr>
      </p:pic>
      <p:pic>
        <p:nvPicPr>
          <p:cNvPr id="10" name="Image 9" descr="logo_fgrcf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4228" y="226099"/>
            <a:ext cx="1705211" cy="500062"/>
          </a:xfrm>
          <a:prstGeom prst="rect">
            <a:avLst/>
          </a:prstGeom>
        </p:spPr>
      </p:pic>
      <p:pic>
        <p:nvPicPr>
          <p:cNvPr id="3" name="Image 2" descr="PA171386_det.jpg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2" b="100000" l="1438" r="977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8234" y="316732"/>
            <a:ext cx="3649558" cy="45269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902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5" name="Image 4" descr="cartouche_0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85913" cy="5143500"/>
          </a:xfrm>
          <a:prstGeom prst="rect">
            <a:avLst/>
          </a:prstGeom>
        </p:spPr>
      </p:pic>
      <p:pic>
        <p:nvPicPr>
          <p:cNvPr id="6" name="Image 5" descr="loco_violet-pp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8524" y="299846"/>
            <a:ext cx="6582980" cy="4543808"/>
          </a:xfrm>
          <a:prstGeom prst="rect">
            <a:avLst/>
          </a:prstGeom>
        </p:spPr>
      </p:pic>
      <p:pic>
        <p:nvPicPr>
          <p:cNvPr id="10" name="Image 9" descr="logo_fgrcf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4228" y="226099"/>
            <a:ext cx="1705211" cy="500062"/>
          </a:xfrm>
          <a:prstGeom prst="rect">
            <a:avLst/>
          </a:prstGeom>
        </p:spPr>
      </p:pic>
      <p:pic>
        <p:nvPicPr>
          <p:cNvPr id="3" name="Image 2" descr="PA171393_det.jpg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97" b="97718" l="1210" r="99044">
                        <a14:foregroundMark x1="30492" y1="41407" x2="30492" y2="41407"/>
                        <a14:foregroundMark x1="11983" y1="36143" x2="11983" y2="36143"/>
                        <a14:foregroundMark x1="30492" y1="26782" x2="30492" y2="26782"/>
                        <a14:foregroundMark x1="30098" y1="22683" x2="30098" y2="22683"/>
                        <a14:foregroundMark x1="9086" y1="14905" x2="9086" y2="14905"/>
                        <a14:foregroundMark x1="17525" y1="41407" x2="17525" y2="41407"/>
                        <a14:foregroundMark x1="6864" y1="39124" x2="6864" y2="39124"/>
                        <a14:foregroundMark x1="34796" y1="40987" x2="34796" y2="40987"/>
                        <a14:foregroundMark x1="35331" y1="44620" x2="35331" y2="44620"/>
                        <a14:foregroundMark x1="21238" y1="40755" x2="21238" y2="40755"/>
                        <a14:foregroundMark x1="17778" y1="37075" x2="17778" y2="37075"/>
                        <a14:foregroundMark x1="15021" y1="40987" x2="15021" y2="40987"/>
                        <a14:backgroundMark x1="10886" y1="39590" x2="10886" y2="395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8921" y="927397"/>
            <a:ext cx="6046267" cy="36511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214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5" name="Image 4" descr="cartouche_0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85913" cy="5143500"/>
          </a:xfrm>
          <a:prstGeom prst="rect">
            <a:avLst/>
          </a:prstGeom>
        </p:spPr>
      </p:pic>
      <p:pic>
        <p:nvPicPr>
          <p:cNvPr id="6" name="Image 5" descr="loco_violet-pp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8524" y="299846"/>
            <a:ext cx="6582980" cy="4543808"/>
          </a:xfrm>
          <a:prstGeom prst="rect">
            <a:avLst/>
          </a:prstGeom>
        </p:spPr>
      </p:pic>
      <p:pic>
        <p:nvPicPr>
          <p:cNvPr id="10" name="Image 9" descr="logo_fgrcf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4228" y="226099"/>
            <a:ext cx="1705211" cy="500062"/>
          </a:xfrm>
          <a:prstGeom prst="rect">
            <a:avLst/>
          </a:prstGeom>
        </p:spPr>
      </p:pic>
      <p:pic>
        <p:nvPicPr>
          <p:cNvPr id="4" name="Image 3" descr="PA171282_det.jpg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20" b="98407" l="4678" r="95502">
                        <a14:foregroundMark x1="66487" y1="87126" x2="66487" y2="871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00769">
            <a:off x="1831025" y="225293"/>
            <a:ext cx="6473603" cy="45690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634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5" name="Image 4" descr="cartouche_0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85913" cy="5143500"/>
          </a:xfrm>
          <a:prstGeom prst="rect">
            <a:avLst/>
          </a:prstGeom>
        </p:spPr>
      </p:pic>
      <p:pic>
        <p:nvPicPr>
          <p:cNvPr id="6" name="Image 5" descr="loco_violet-pp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8524" y="299846"/>
            <a:ext cx="6582980" cy="4543808"/>
          </a:xfrm>
          <a:prstGeom prst="rect">
            <a:avLst/>
          </a:prstGeom>
        </p:spPr>
      </p:pic>
      <p:pic>
        <p:nvPicPr>
          <p:cNvPr id="10" name="Image 9" descr="logo_fgrcf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4228" y="226099"/>
            <a:ext cx="1705211" cy="500062"/>
          </a:xfrm>
          <a:prstGeom prst="rect">
            <a:avLst/>
          </a:prstGeom>
        </p:spPr>
      </p:pic>
      <p:pic>
        <p:nvPicPr>
          <p:cNvPr id="3" name="Image 2" descr="PA171394_det.jpg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26" b="98630" l="1306" r="984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0972" y="478121"/>
            <a:ext cx="3993256" cy="42538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35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5" name="Image 4" descr="cartouche_0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85913" cy="5143500"/>
          </a:xfrm>
          <a:prstGeom prst="rect">
            <a:avLst/>
          </a:prstGeom>
        </p:spPr>
      </p:pic>
      <p:pic>
        <p:nvPicPr>
          <p:cNvPr id="6" name="Image 5" descr="loco_violet-pp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8524" y="299846"/>
            <a:ext cx="6582980" cy="4543808"/>
          </a:xfrm>
          <a:prstGeom prst="rect">
            <a:avLst/>
          </a:prstGeom>
        </p:spPr>
      </p:pic>
      <p:pic>
        <p:nvPicPr>
          <p:cNvPr id="10" name="Image 9" descr="logo_fgrcf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4228" y="226099"/>
            <a:ext cx="1705211" cy="500062"/>
          </a:xfrm>
          <a:prstGeom prst="rect">
            <a:avLst/>
          </a:prstGeom>
        </p:spPr>
      </p:pic>
      <p:pic>
        <p:nvPicPr>
          <p:cNvPr id="3" name="Image 2" descr="PA171395_det.jpg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760" l="4768" r="987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3162" y="501295"/>
            <a:ext cx="3693643" cy="43423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482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5" name="Image 4" descr="cartouche_0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85913" cy="5143500"/>
          </a:xfrm>
          <a:prstGeom prst="rect">
            <a:avLst/>
          </a:prstGeom>
        </p:spPr>
      </p:pic>
      <p:pic>
        <p:nvPicPr>
          <p:cNvPr id="6" name="Image 5" descr="loco_violet-pp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8524" y="299846"/>
            <a:ext cx="6582980" cy="4543808"/>
          </a:xfrm>
          <a:prstGeom prst="rect">
            <a:avLst/>
          </a:prstGeom>
        </p:spPr>
      </p:pic>
      <p:pic>
        <p:nvPicPr>
          <p:cNvPr id="10" name="Image 9" descr="logo_fgrcf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4228" y="226099"/>
            <a:ext cx="1705211" cy="500062"/>
          </a:xfrm>
          <a:prstGeom prst="rect">
            <a:avLst/>
          </a:prstGeom>
        </p:spPr>
      </p:pic>
      <p:pic>
        <p:nvPicPr>
          <p:cNvPr id="3" name="Image 2" descr="PA171396_det.jpg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" b="98607" l="2432" r="988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9895" y="1111205"/>
            <a:ext cx="5403553" cy="361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079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5" name="Image 4" descr="cartouche_0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85913" cy="5143500"/>
          </a:xfrm>
          <a:prstGeom prst="rect">
            <a:avLst/>
          </a:prstGeom>
        </p:spPr>
      </p:pic>
      <p:pic>
        <p:nvPicPr>
          <p:cNvPr id="6" name="Image 5" descr="loco_violet-pp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8524" y="299846"/>
            <a:ext cx="6582980" cy="4543808"/>
          </a:xfrm>
          <a:prstGeom prst="rect">
            <a:avLst/>
          </a:prstGeom>
        </p:spPr>
      </p:pic>
      <p:pic>
        <p:nvPicPr>
          <p:cNvPr id="10" name="Image 9" descr="logo_fgrcf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4228" y="226099"/>
            <a:ext cx="1705211" cy="500062"/>
          </a:xfrm>
          <a:prstGeom prst="rect">
            <a:avLst/>
          </a:prstGeom>
        </p:spPr>
      </p:pic>
      <p:pic>
        <p:nvPicPr>
          <p:cNvPr id="3" name="Image 2" descr="PA171397_det.jpg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646" b="89757" l="17956" r="828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1446" t="26315" r="12609" b="8874"/>
          <a:stretch/>
        </p:blipFill>
        <p:spPr>
          <a:xfrm>
            <a:off x="2913170" y="226099"/>
            <a:ext cx="4090423" cy="46544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827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5" name="Image 4" descr="cartouche_0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85913" cy="5143500"/>
          </a:xfrm>
          <a:prstGeom prst="rect">
            <a:avLst/>
          </a:prstGeom>
        </p:spPr>
      </p:pic>
      <p:pic>
        <p:nvPicPr>
          <p:cNvPr id="6" name="Image 5" descr="loco_violet-pp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8524" y="299846"/>
            <a:ext cx="6582980" cy="4543808"/>
          </a:xfrm>
          <a:prstGeom prst="rect">
            <a:avLst/>
          </a:prstGeom>
        </p:spPr>
      </p:pic>
      <p:pic>
        <p:nvPicPr>
          <p:cNvPr id="10" name="Image 9" descr="logo_fgrcf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4228" y="226099"/>
            <a:ext cx="1705211" cy="500062"/>
          </a:xfrm>
          <a:prstGeom prst="rect">
            <a:avLst/>
          </a:prstGeom>
        </p:spPr>
      </p:pic>
      <p:pic>
        <p:nvPicPr>
          <p:cNvPr id="7" name="Image 6" descr="PA171400_det.jpg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344" b="75463" l="8408" r="92188">
                        <a14:foregroundMark x1="8408" y1="15344" x2="8408" y2="15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2962" t="25615" r="6327" b="22099"/>
          <a:stretch/>
        </p:blipFill>
        <p:spPr>
          <a:xfrm>
            <a:off x="2159272" y="1299498"/>
            <a:ext cx="5936281" cy="28842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125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5" name="Image 4" descr="cartouche_0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85913" cy="5143500"/>
          </a:xfrm>
          <a:prstGeom prst="rect">
            <a:avLst/>
          </a:prstGeom>
        </p:spPr>
      </p:pic>
      <p:pic>
        <p:nvPicPr>
          <p:cNvPr id="6" name="Image 5" descr="loco_violet-pp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8524" y="299846"/>
            <a:ext cx="6582980" cy="4543808"/>
          </a:xfrm>
          <a:prstGeom prst="rect">
            <a:avLst/>
          </a:prstGeom>
        </p:spPr>
      </p:pic>
      <p:pic>
        <p:nvPicPr>
          <p:cNvPr id="10" name="Image 9" descr="logo_fgrcf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4228" y="226099"/>
            <a:ext cx="1705211" cy="500062"/>
          </a:xfrm>
          <a:prstGeom prst="rect">
            <a:avLst/>
          </a:prstGeom>
        </p:spPr>
      </p:pic>
      <p:pic>
        <p:nvPicPr>
          <p:cNvPr id="7" name="Image 6" descr="PA171401_det.jpg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7" b="98380" l="9970" r="899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6966" t="9422" r="14319"/>
          <a:stretch/>
        </p:blipFill>
        <p:spPr>
          <a:xfrm>
            <a:off x="3099873" y="484586"/>
            <a:ext cx="4712478" cy="46589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013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5" name="Image 4" descr="cartouche_0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85913" cy="5143500"/>
          </a:xfrm>
          <a:prstGeom prst="rect">
            <a:avLst/>
          </a:prstGeom>
        </p:spPr>
      </p:pic>
      <p:pic>
        <p:nvPicPr>
          <p:cNvPr id="6" name="Image 5" descr="loco_violet-pp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8524" y="299846"/>
            <a:ext cx="6582980" cy="4543808"/>
          </a:xfrm>
          <a:prstGeom prst="rect">
            <a:avLst/>
          </a:prstGeom>
        </p:spPr>
      </p:pic>
      <p:pic>
        <p:nvPicPr>
          <p:cNvPr id="10" name="Image 9" descr="logo_fgrcf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4228" y="226099"/>
            <a:ext cx="1705211" cy="500062"/>
          </a:xfrm>
          <a:prstGeom prst="rect">
            <a:avLst/>
          </a:prstGeom>
        </p:spPr>
      </p:pic>
      <p:pic>
        <p:nvPicPr>
          <p:cNvPr id="3" name="Image 2" descr="PA171403_det.jpg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17" b="99757" l="3941" r="98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9962" y="599074"/>
            <a:ext cx="5781975" cy="42025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541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5" name="Image 4" descr="cartouche_0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85913" cy="5143500"/>
          </a:xfrm>
          <a:prstGeom prst="rect">
            <a:avLst/>
          </a:prstGeom>
        </p:spPr>
      </p:pic>
      <p:pic>
        <p:nvPicPr>
          <p:cNvPr id="6" name="Image 5" descr="loco_violet-pp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8524" y="299846"/>
            <a:ext cx="6582980" cy="4543808"/>
          </a:xfrm>
          <a:prstGeom prst="rect">
            <a:avLst/>
          </a:prstGeom>
        </p:spPr>
      </p:pic>
      <p:pic>
        <p:nvPicPr>
          <p:cNvPr id="10" name="Image 9" descr="logo_fgrcf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4228" y="226099"/>
            <a:ext cx="1705211" cy="500062"/>
          </a:xfrm>
          <a:prstGeom prst="rect">
            <a:avLst/>
          </a:prstGeom>
        </p:spPr>
      </p:pic>
      <p:pic>
        <p:nvPicPr>
          <p:cNvPr id="3" name="Image 2" descr="PA171404_det.jpg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339" l="2186" r="96780">
                        <a14:foregroundMark x1="46440" y1="89131" x2="46440" y2="89131"/>
                        <a14:foregroundMark x1="48626" y1="87043" x2="48626" y2="87043"/>
                        <a14:foregroundMark x1="46736" y1="91220" x2="46736" y2="91220"/>
                        <a14:foregroundMark x1="45702" y1="94257" x2="45702" y2="942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2815" y="908206"/>
            <a:ext cx="5989021" cy="37287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887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5" name="Image 4" descr="cartouche_0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85913" cy="5143500"/>
          </a:xfrm>
          <a:prstGeom prst="rect">
            <a:avLst/>
          </a:prstGeom>
        </p:spPr>
      </p:pic>
      <p:pic>
        <p:nvPicPr>
          <p:cNvPr id="6" name="Image 5" descr="loco_violet-pp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8524" y="299846"/>
            <a:ext cx="6582980" cy="4543808"/>
          </a:xfrm>
          <a:prstGeom prst="rect">
            <a:avLst/>
          </a:prstGeom>
        </p:spPr>
      </p:pic>
      <p:pic>
        <p:nvPicPr>
          <p:cNvPr id="10" name="Image 9" descr="logo_fgrcf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4228" y="226099"/>
            <a:ext cx="1705211" cy="500062"/>
          </a:xfrm>
          <a:prstGeom prst="rect">
            <a:avLst/>
          </a:prstGeom>
        </p:spPr>
      </p:pic>
      <p:pic>
        <p:nvPicPr>
          <p:cNvPr id="4" name="Image 3" descr="PA171406_det.jpg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12" l="0" r="100000">
                        <a14:foregroundMark x1="79156" y1="55100" x2="79156" y2="55100"/>
                        <a14:foregroundMark x1="63298" y1="55288" x2="63298" y2="55288"/>
                        <a14:foregroundMark x1="55594" y1="54949" x2="55594" y2="54949"/>
                        <a14:backgroundMark x1="65092" y1="55627" x2="65092" y2="55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2315"/>
          <a:stretch/>
        </p:blipFill>
        <p:spPr>
          <a:xfrm rot="60000">
            <a:off x="2094857" y="591730"/>
            <a:ext cx="6153654" cy="421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49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5" name="Image 4" descr="cartouche_0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85913" cy="5143500"/>
          </a:xfrm>
          <a:prstGeom prst="rect">
            <a:avLst/>
          </a:prstGeom>
        </p:spPr>
      </p:pic>
      <p:pic>
        <p:nvPicPr>
          <p:cNvPr id="6" name="Image 5" descr="loco_violet-pp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8524" y="299846"/>
            <a:ext cx="6582980" cy="4543808"/>
          </a:xfrm>
          <a:prstGeom prst="rect">
            <a:avLst/>
          </a:prstGeom>
        </p:spPr>
      </p:pic>
      <p:pic>
        <p:nvPicPr>
          <p:cNvPr id="10" name="Image 9" descr="logo_fgrcf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4228" y="226099"/>
            <a:ext cx="1705211" cy="500062"/>
          </a:xfrm>
          <a:prstGeom prst="rect">
            <a:avLst/>
          </a:prstGeom>
        </p:spPr>
      </p:pic>
      <p:pic>
        <p:nvPicPr>
          <p:cNvPr id="4" name="Image 3" descr="PA171408_det.jpg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4" b="100000" l="289" r="991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8524" y="546485"/>
            <a:ext cx="6477415" cy="42333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117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5" name="Image 4" descr="cartouche_0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85913" cy="5143500"/>
          </a:xfrm>
          <a:prstGeom prst="rect">
            <a:avLst/>
          </a:prstGeom>
        </p:spPr>
      </p:pic>
      <p:pic>
        <p:nvPicPr>
          <p:cNvPr id="6" name="Image 5" descr="loco_violet-pp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8524" y="299846"/>
            <a:ext cx="6582980" cy="4543808"/>
          </a:xfrm>
          <a:prstGeom prst="rect">
            <a:avLst/>
          </a:prstGeom>
        </p:spPr>
      </p:pic>
      <p:pic>
        <p:nvPicPr>
          <p:cNvPr id="10" name="Image 9" descr="logo_fgrcf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4228" y="226099"/>
            <a:ext cx="1705211" cy="500062"/>
          </a:xfrm>
          <a:prstGeom prst="rect">
            <a:avLst/>
          </a:prstGeom>
        </p:spPr>
      </p:pic>
      <p:pic>
        <p:nvPicPr>
          <p:cNvPr id="4" name="Image 3" descr="PA171428_det.jpg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00" b="99244" l="1913" r="998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14528">
            <a:off x="2205840" y="794649"/>
            <a:ext cx="6132903" cy="40490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387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5" name="Image 4" descr="cartouche_0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85913" cy="5143500"/>
          </a:xfrm>
          <a:prstGeom prst="rect">
            <a:avLst/>
          </a:prstGeom>
        </p:spPr>
      </p:pic>
      <p:pic>
        <p:nvPicPr>
          <p:cNvPr id="6" name="Image 5" descr="loco_violet-pp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8524" y="299846"/>
            <a:ext cx="6582980" cy="4543808"/>
          </a:xfrm>
          <a:prstGeom prst="rect">
            <a:avLst/>
          </a:prstGeom>
        </p:spPr>
      </p:pic>
      <p:pic>
        <p:nvPicPr>
          <p:cNvPr id="10" name="Image 9" descr="logo_fgrcf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4228" y="226099"/>
            <a:ext cx="1705211" cy="500062"/>
          </a:xfrm>
          <a:prstGeom prst="rect">
            <a:avLst/>
          </a:prstGeom>
        </p:spPr>
      </p:pic>
      <p:pic>
        <p:nvPicPr>
          <p:cNvPr id="4" name="Image 3" descr="PA171413_det.jpg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310" l="757" r="100000">
                        <a14:foregroundMark x1="94198" y1="35657" x2="94198" y2="35657"/>
                        <a14:foregroundMark x1="95661" y1="51610" x2="95661" y2="51610"/>
                        <a14:foregroundMark x1="97730" y1="45244" x2="97730" y2="45244"/>
                        <a14:foregroundMark x1="98638" y1="43009" x2="98638" y2="43009"/>
                        <a14:foregroundMark x1="93971" y1="56764" x2="93971" y2="56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5654" y="592666"/>
            <a:ext cx="6742546" cy="44892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041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5" name="Image 4" descr="cartouche_0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85913" cy="5143500"/>
          </a:xfrm>
          <a:prstGeom prst="rect">
            <a:avLst/>
          </a:prstGeom>
        </p:spPr>
      </p:pic>
      <p:pic>
        <p:nvPicPr>
          <p:cNvPr id="6" name="Image 5" descr="loco_violet-pp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8524" y="299846"/>
            <a:ext cx="6582980" cy="4543808"/>
          </a:xfrm>
          <a:prstGeom prst="rect">
            <a:avLst/>
          </a:prstGeom>
        </p:spPr>
      </p:pic>
      <p:pic>
        <p:nvPicPr>
          <p:cNvPr id="10" name="Image 9" descr="logo_fgrcf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4228" y="226099"/>
            <a:ext cx="1705211" cy="500062"/>
          </a:xfrm>
          <a:prstGeom prst="rect">
            <a:avLst/>
          </a:prstGeom>
        </p:spPr>
      </p:pic>
      <p:pic>
        <p:nvPicPr>
          <p:cNvPr id="4" name="Image 3" descr="PA171416_det.jpg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3175" y="1090396"/>
            <a:ext cx="6092753" cy="31121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31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5" name="Image 4" descr="cartouche_0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85913" cy="5143500"/>
          </a:xfrm>
          <a:prstGeom prst="rect">
            <a:avLst/>
          </a:prstGeom>
        </p:spPr>
      </p:pic>
      <p:pic>
        <p:nvPicPr>
          <p:cNvPr id="6" name="Image 5" descr="loco_violet-pp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8524" y="299846"/>
            <a:ext cx="6582980" cy="4543808"/>
          </a:xfrm>
          <a:prstGeom prst="rect">
            <a:avLst/>
          </a:prstGeom>
        </p:spPr>
      </p:pic>
      <p:pic>
        <p:nvPicPr>
          <p:cNvPr id="10" name="Image 9" descr="logo_fgrcf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4228" y="226099"/>
            <a:ext cx="1705211" cy="500062"/>
          </a:xfrm>
          <a:prstGeom prst="rect">
            <a:avLst/>
          </a:prstGeom>
        </p:spPr>
      </p:pic>
      <p:pic>
        <p:nvPicPr>
          <p:cNvPr id="4" name="Image 3" descr="PA171420_det.jpg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54" b="98099" l="2899" r="967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2996" y="618140"/>
            <a:ext cx="5597307" cy="41643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923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5" name="Image 4" descr="cartouche_0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85913" cy="5143500"/>
          </a:xfrm>
          <a:prstGeom prst="rect">
            <a:avLst/>
          </a:prstGeom>
        </p:spPr>
      </p:pic>
      <p:pic>
        <p:nvPicPr>
          <p:cNvPr id="6" name="Image 5" descr="loco_violet-pp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8524" y="299846"/>
            <a:ext cx="6582980" cy="4543808"/>
          </a:xfrm>
          <a:prstGeom prst="rect">
            <a:avLst/>
          </a:prstGeom>
        </p:spPr>
      </p:pic>
      <p:pic>
        <p:nvPicPr>
          <p:cNvPr id="10" name="Image 9" descr="logo_fgrcf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4228" y="226099"/>
            <a:ext cx="1705211" cy="500062"/>
          </a:xfrm>
          <a:prstGeom prst="rect">
            <a:avLst/>
          </a:prstGeom>
        </p:spPr>
      </p:pic>
      <p:pic>
        <p:nvPicPr>
          <p:cNvPr id="4" name="Image 3" descr="PA171421_det.jpg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5" b="100000" l="639" r="996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0970" y="939031"/>
            <a:ext cx="4779819" cy="33558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518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5" name="Image 4" descr="cartouche_0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85913" cy="5143500"/>
          </a:xfrm>
          <a:prstGeom prst="rect">
            <a:avLst/>
          </a:prstGeom>
        </p:spPr>
      </p:pic>
      <p:pic>
        <p:nvPicPr>
          <p:cNvPr id="6" name="Image 5" descr="loco_violet-pp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8524" y="299846"/>
            <a:ext cx="6582980" cy="4543808"/>
          </a:xfrm>
          <a:prstGeom prst="rect">
            <a:avLst/>
          </a:prstGeom>
        </p:spPr>
      </p:pic>
      <p:pic>
        <p:nvPicPr>
          <p:cNvPr id="10" name="Image 9" descr="logo_fgrcf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4228" y="226099"/>
            <a:ext cx="1705211" cy="500062"/>
          </a:xfrm>
          <a:prstGeom prst="rect">
            <a:avLst/>
          </a:prstGeom>
        </p:spPr>
      </p:pic>
      <p:pic>
        <p:nvPicPr>
          <p:cNvPr id="4" name="Image 3" descr="PA171425_det.jpg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5" b="100000" l="891" r="986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2120" y="299846"/>
            <a:ext cx="5877471" cy="44260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017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5" name="Image 4" descr="cartouche_0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85913" cy="5143500"/>
          </a:xfrm>
          <a:prstGeom prst="rect">
            <a:avLst/>
          </a:prstGeom>
        </p:spPr>
      </p:pic>
      <p:pic>
        <p:nvPicPr>
          <p:cNvPr id="6" name="Image 5" descr="loco_violet-pp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8524" y="299846"/>
            <a:ext cx="6582980" cy="4543808"/>
          </a:xfrm>
          <a:prstGeom prst="rect">
            <a:avLst/>
          </a:prstGeom>
        </p:spPr>
      </p:pic>
      <p:pic>
        <p:nvPicPr>
          <p:cNvPr id="10" name="Image 9" descr="logo_fgrcf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4228" y="226099"/>
            <a:ext cx="1705211" cy="500062"/>
          </a:xfrm>
          <a:prstGeom prst="rect">
            <a:avLst/>
          </a:prstGeom>
        </p:spPr>
      </p:pic>
      <p:pic>
        <p:nvPicPr>
          <p:cNvPr id="3" name="Image 2" descr="PA171429_det.jpg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27" b="100000" l="2931" r="984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8811" y="1108364"/>
            <a:ext cx="6444875" cy="31711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390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5" name="Image 4" descr="cartouche_0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85913" cy="5143500"/>
          </a:xfrm>
          <a:prstGeom prst="rect">
            <a:avLst/>
          </a:prstGeom>
        </p:spPr>
      </p:pic>
      <p:pic>
        <p:nvPicPr>
          <p:cNvPr id="6" name="Image 5" descr="loco_violet-pp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8524" y="299846"/>
            <a:ext cx="6582980" cy="4543808"/>
          </a:xfrm>
          <a:prstGeom prst="rect">
            <a:avLst/>
          </a:prstGeom>
        </p:spPr>
      </p:pic>
      <p:pic>
        <p:nvPicPr>
          <p:cNvPr id="10" name="Image 9" descr="logo_fgrcf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4228" y="226099"/>
            <a:ext cx="1705211" cy="500062"/>
          </a:xfrm>
          <a:prstGeom prst="rect">
            <a:avLst/>
          </a:prstGeom>
        </p:spPr>
      </p:pic>
      <p:pic>
        <p:nvPicPr>
          <p:cNvPr id="3" name="Image 2" descr="PA171432_det.jpg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3" b="99274" l="1140" r="979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0338" y="477213"/>
            <a:ext cx="3879273" cy="42179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155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5" name="Image 4" descr="cartouche_0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85913" cy="5143500"/>
          </a:xfrm>
          <a:prstGeom prst="rect">
            <a:avLst/>
          </a:prstGeom>
        </p:spPr>
      </p:pic>
      <p:pic>
        <p:nvPicPr>
          <p:cNvPr id="6" name="Image 5" descr="loco_violet-pp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8524" y="299846"/>
            <a:ext cx="6582980" cy="4543808"/>
          </a:xfrm>
          <a:prstGeom prst="rect">
            <a:avLst/>
          </a:prstGeom>
        </p:spPr>
      </p:pic>
      <p:pic>
        <p:nvPicPr>
          <p:cNvPr id="10" name="Image 9" descr="logo_fgrcf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4228" y="226099"/>
            <a:ext cx="1705211" cy="500062"/>
          </a:xfrm>
          <a:prstGeom prst="rect">
            <a:avLst/>
          </a:prstGeom>
        </p:spPr>
      </p:pic>
      <p:pic>
        <p:nvPicPr>
          <p:cNvPr id="3" name="Image 2" descr="PA171435_det.jpg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30" b="99965" l="75" r="969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9164" y="355412"/>
            <a:ext cx="4141621" cy="44882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594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5" name="Image 4" descr="cartouche_0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85913" cy="5143500"/>
          </a:xfrm>
          <a:prstGeom prst="rect">
            <a:avLst/>
          </a:prstGeom>
        </p:spPr>
      </p:pic>
      <p:pic>
        <p:nvPicPr>
          <p:cNvPr id="6" name="Image 5" descr="loco_violet-pp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8524" y="299846"/>
            <a:ext cx="6582980" cy="4543808"/>
          </a:xfrm>
          <a:prstGeom prst="rect">
            <a:avLst/>
          </a:prstGeom>
        </p:spPr>
      </p:pic>
      <p:pic>
        <p:nvPicPr>
          <p:cNvPr id="10" name="Image 9" descr="logo_fgrcf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4228" y="226099"/>
            <a:ext cx="1705211" cy="500062"/>
          </a:xfrm>
          <a:prstGeom prst="rect">
            <a:avLst/>
          </a:prstGeom>
        </p:spPr>
      </p:pic>
      <p:pic>
        <p:nvPicPr>
          <p:cNvPr id="3" name="Image 2" descr="PA171436_det.jpg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37" b="100000" l="5308" r="925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73931">
            <a:off x="1781496" y="115119"/>
            <a:ext cx="6458205" cy="48436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87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5" name="Image 4" descr="cartouche_0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85913" cy="5143500"/>
          </a:xfrm>
          <a:prstGeom prst="rect">
            <a:avLst/>
          </a:prstGeom>
        </p:spPr>
      </p:pic>
      <p:pic>
        <p:nvPicPr>
          <p:cNvPr id="6" name="Image 5" descr="loco_violet-pp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8524" y="299846"/>
            <a:ext cx="6582980" cy="4543808"/>
          </a:xfrm>
          <a:prstGeom prst="rect">
            <a:avLst/>
          </a:prstGeom>
        </p:spPr>
      </p:pic>
      <p:pic>
        <p:nvPicPr>
          <p:cNvPr id="10" name="Image 9" descr="logo_fgrcf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4228" y="226099"/>
            <a:ext cx="1705211" cy="500062"/>
          </a:xfrm>
          <a:prstGeom prst="rect">
            <a:avLst/>
          </a:prstGeom>
        </p:spPr>
      </p:pic>
      <p:pic>
        <p:nvPicPr>
          <p:cNvPr id="4" name="Image 3" descr="PA171441_det.jpg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73" b="99529" l="2647" r="992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400056">
            <a:off x="2309091" y="456802"/>
            <a:ext cx="5526424" cy="43356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674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5" name="Image 4" descr="cartouche_0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85913" cy="5143500"/>
          </a:xfrm>
          <a:prstGeom prst="rect">
            <a:avLst/>
          </a:prstGeom>
        </p:spPr>
      </p:pic>
      <p:pic>
        <p:nvPicPr>
          <p:cNvPr id="6" name="Image 5" descr="loco_violet-pp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8524" y="299846"/>
            <a:ext cx="6582980" cy="4543808"/>
          </a:xfrm>
          <a:prstGeom prst="rect">
            <a:avLst/>
          </a:prstGeom>
        </p:spPr>
      </p:pic>
      <p:pic>
        <p:nvPicPr>
          <p:cNvPr id="10" name="Image 9" descr="logo_fgrcf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4228" y="226099"/>
            <a:ext cx="1705211" cy="500062"/>
          </a:xfrm>
          <a:prstGeom prst="rect">
            <a:avLst/>
          </a:prstGeom>
        </p:spPr>
      </p:pic>
      <p:pic>
        <p:nvPicPr>
          <p:cNvPr id="3" name="Image 2" descr="PA171388_detX.jpg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87" b="99536" l="3423" r="966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3245" y="810428"/>
            <a:ext cx="6858000" cy="40332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196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5" name="Image 4" descr="cartouche_0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85913" cy="5143500"/>
          </a:xfrm>
          <a:prstGeom prst="rect">
            <a:avLst/>
          </a:prstGeom>
        </p:spPr>
      </p:pic>
      <p:pic>
        <p:nvPicPr>
          <p:cNvPr id="6" name="Image 5" descr="loco_violet-pp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8524" y="299846"/>
            <a:ext cx="6582980" cy="4543808"/>
          </a:xfrm>
          <a:prstGeom prst="rect">
            <a:avLst/>
          </a:prstGeom>
        </p:spPr>
      </p:pic>
      <p:pic>
        <p:nvPicPr>
          <p:cNvPr id="10" name="Image 9" descr="logo_fgrcf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4228" y="226099"/>
            <a:ext cx="1705211" cy="500062"/>
          </a:xfrm>
          <a:prstGeom prst="rect">
            <a:avLst/>
          </a:prstGeom>
        </p:spPr>
      </p:pic>
      <p:pic>
        <p:nvPicPr>
          <p:cNvPr id="3" name="Image 2" descr="PA171442_det.jpg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4" b="100000" l="1362" r="965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78545" y="726160"/>
            <a:ext cx="4495683" cy="40305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784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5" name="Image 4" descr="cartouche_0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85913" cy="5143500"/>
          </a:xfrm>
          <a:prstGeom prst="rect">
            <a:avLst/>
          </a:prstGeom>
        </p:spPr>
      </p:pic>
      <p:pic>
        <p:nvPicPr>
          <p:cNvPr id="6" name="Image 5" descr="loco_violet-pp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8524" y="299846"/>
            <a:ext cx="6582980" cy="4543808"/>
          </a:xfrm>
          <a:prstGeom prst="rect">
            <a:avLst/>
          </a:prstGeom>
        </p:spPr>
      </p:pic>
      <p:pic>
        <p:nvPicPr>
          <p:cNvPr id="10" name="Image 9" descr="logo_fgrcf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4228" y="226099"/>
            <a:ext cx="1705211" cy="500062"/>
          </a:xfrm>
          <a:prstGeom prst="rect">
            <a:avLst/>
          </a:prstGeom>
        </p:spPr>
      </p:pic>
      <p:pic>
        <p:nvPicPr>
          <p:cNvPr id="3" name="Image 2" descr="PA171443_det.jpg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1" b="99305" l="1408" r="987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0241" y="546485"/>
            <a:ext cx="4348789" cy="44026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112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5" name="Image 4" descr="cartouche_0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85913" cy="5143500"/>
          </a:xfrm>
          <a:prstGeom prst="rect">
            <a:avLst/>
          </a:prstGeom>
        </p:spPr>
      </p:pic>
      <p:pic>
        <p:nvPicPr>
          <p:cNvPr id="6" name="Image 5" descr="loco_violet-pp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8524" y="299846"/>
            <a:ext cx="6582980" cy="4543808"/>
          </a:xfrm>
          <a:prstGeom prst="rect">
            <a:avLst/>
          </a:prstGeom>
        </p:spPr>
      </p:pic>
      <p:pic>
        <p:nvPicPr>
          <p:cNvPr id="10" name="Image 9" descr="logo_fgrcf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4228" y="226099"/>
            <a:ext cx="1705211" cy="500062"/>
          </a:xfrm>
          <a:prstGeom prst="rect">
            <a:avLst/>
          </a:prstGeom>
        </p:spPr>
      </p:pic>
      <p:sp>
        <p:nvSpPr>
          <p:cNvPr id="7" name="ZoneTexte 3"/>
          <p:cNvSpPr txBox="1">
            <a:spLocks noChangeArrowheads="1"/>
          </p:cNvSpPr>
          <p:nvPr/>
        </p:nvSpPr>
        <p:spPr bwMode="auto">
          <a:xfrm>
            <a:off x="1854751" y="807640"/>
            <a:ext cx="7024688" cy="4216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fr-FR" sz="2800" b="1" dirty="0">
                <a:solidFill>
                  <a:srgbClr val="672D7D"/>
                </a:solidFill>
                <a:latin typeface="Calibri" charset="0"/>
              </a:rPr>
              <a:t>Merci !</a:t>
            </a:r>
          </a:p>
          <a:p>
            <a:pPr algn="ctr"/>
            <a:r>
              <a:rPr lang="fr-FR" sz="2000" dirty="0">
                <a:solidFill>
                  <a:srgbClr val="672D7D"/>
                </a:solidFill>
                <a:latin typeface="Calibri" charset="0"/>
              </a:rPr>
              <a:t>aux contributeurs nous ayant confié leurs archives</a:t>
            </a:r>
          </a:p>
          <a:p>
            <a:endParaRPr lang="fr-FR" sz="1400" dirty="0">
              <a:solidFill>
                <a:srgbClr val="672D7D"/>
              </a:solidFill>
              <a:latin typeface="Calibri" charset="0"/>
            </a:endParaRPr>
          </a:p>
          <a:p>
            <a:r>
              <a:rPr lang="fr-FR" sz="2000" dirty="0">
                <a:solidFill>
                  <a:srgbClr val="672D7D"/>
                </a:solidFill>
                <a:latin typeface="Calibri" charset="0"/>
              </a:rPr>
              <a:t>Mr Louis BLANDIN                  	Section : CAEN</a:t>
            </a:r>
          </a:p>
          <a:p>
            <a:r>
              <a:rPr lang="fr-FR" sz="2000">
                <a:solidFill>
                  <a:srgbClr val="672D7D"/>
                </a:solidFill>
                <a:latin typeface="Calibri" charset="0"/>
              </a:rPr>
              <a:t>Mr </a:t>
            </a:r>
            <a:r>
              <a:rPr lang="fr-FR" sz="2000" smtClean="0">
                <a:solidFill>
                  <a:srgbClr val="672D7D"/>
                </a:solidFill>
                <a:latin typeface="Calibri" charset="0"/>
              </a:rPr>
              <a:t>André SCHNEIDER		</a:t>
            </a:r>
            <a:r>
              <a:rPr lang="fr-FR" sz="2000" dirty="0">
                <a:solidFill>
                  <a:srgbClr val="672D7D"/>
                </a:solidFill>
                <a:latin typeface="Calibri" charset="0"/>
              </a:rPr>
              <a:t>     	Section : PIERRELATTE</a:t>
            </a:r>
          </a:p>
          <a:p>
            <a:r>
              <a:rPr lang="fr-FR" sz="2000" dirty="0">
                <a:solidFill>
                  <a:srgbClr val="672D7D"/>
                </a:solidFill>
                <a:latin typeface="Calibri" charset="0"/>
              </a:rPr>
              <a:t>Mr Gilles CLEMENT                	Section : CHATEAU </a:t>
            </a:r>
            <a:r>
              <a:rPr lang="fr-FR" sz="2000" dirty="0" smtClean="0">
                <a:solidFill>
                  <a:srgbClr val="672D7D"/>
                </a:solidFill>
                <a:latin typeface="Calibri" charset="0"/>
              </a:rPr>
              <a:t>THIERRY</a:t>
            </a:r>
          </a:p>
          <a:p>
            <a:r>
              <a:rPr lang="fr-FR" sz="2000" dirty="0" smtClean="0">
                <a:solidFill>
                  <a:srgbClr val="672D7D"/>
                </a:solidFill>
                <a:latin typeface="Calibri" charset="0"/>
              </a:rPr>
              <a:t>Mr Pierre DESSENNE			</a:t>
            </a:r>
            <a:r>
              <a:rPr lang="fr-FR" sz="2000" dirty="0">
                <a:solidFill>
                  <a:srgbClr val="672D7D"/>
                </a:solidFill>
                <a:latin typeface="Calibri" charset="0"/>
              </a:rPr>
              <a:t>Section </a:t>
            </a:r>
            <a:r>
              <a:rPr lang="fr-FR" sz="2000" dirty="0" smtClean="0">
                <a:solidFill>
                  <a:srgbClr val="672D7D"/>
                </a:solidFill>
                <a:latin typeface="Calibri" charset="0"/>
              </a:rPr>
              <a:t>: FRANCONVILLE</a:t>
            </a:r>
            <a:endParaRPr lang="fr-FR" sz="2000" dirty="0">
              <a:solidFill>
                <a:srgbClr val="672D7D"/>
              </a:solidFill>
              <a:latin typeface="Calibri" charset="0"/>
            </a:endParaRPr>
          </a:p>
          <a:p>
            <a:r>
              <a:rPr lang="fr-FR" sz="2000" dirty="0">
                <a:solidFill>
                  <a:srgbClr val="672D7D"/>
                </a:solidFill>
                <a:latin typeface="Calibri" charset="0"/>
              </a:rPr>
              <a:t>Mr Jacky GUILLAUME            	Section : EPERNAY</a:t>
            </a:r>
          </a:p>
          <a:p>
            <a:r>
              <a:rPr lang="fr-FR" sz="2000" dirty="0">
                <a:solidFill>
                  <a:srgbClr val="672D7D"/>
                </a:solidFill>
                <a:latin typeface="Calibri" charset="0"/>
              </a:rPr>
              <a:t>Mr Jacques LOGAN               	Section : ROYAN</a:t>
            </a:r>
          </a:p>
          <a:p>
            <a:r>
              <a:rPr lang="fr-FR" sz="2000" dirty="0">
                <a:solidFill>
                  <a:srgbClr val="672D7D"/>
                </a:solidFill>
                <a:latin typeface="Calibri" charset="0"/>
              </a:rPr>
              <a:t>Me Claudine LURION            	Section : ELBEUF</a:t>
            </a:r>
          </a:p>
          <a:p>
            <a:r>
              <a:rPr lang="fr-FR" sz="2000" dirty="0">
                <a:solidFill>
                  <a:srgbClr val="672D7D"/>
                </a:solidFill>
                <a:latin typeface="Calibri" charset="0"/>
              </a:rPr>
              <a:t>Mr Gérard PATINET              	Section : PARIS Ouest Rive Gauche</a:t>
            </a:r>
          </a:p>
          <a:p>
            <a:r>
              <a:rPr lang="pl-PL" sz="2000" dirty="0" err="1">
                <a:solidFill>
                  <a:srgbClr val="672D7D"/>
                </a:solidFill>
                <a:latin typeface="Calibri" charset="0"/>
              </a:rPr>
              <a:t>Mr</a:t>
            </a:r>
            <a:r>
              <a:rPr lang="pl-PL" sz="2000" dirty="0">
                <a:solidFill>
                  <a:srgbClr val="672D7D"/>
                </a:solidFill>
                <a:latin typeface="Calibri" charset="0"/>
              </a:rPr>
              <a:t> Jean QUERRE                    	</a:t>
            </a:r>
            <a:r>
              <a:rPr lang="pl-PL" sz="2000" dirty="0" err="1">
                <a:solidFill>
                  <a:srgbClr val="672D7D"/>
                </a:solidFill>
                <a:latin typeface="Calibri" charset="0"/>
              </a:rPr>
              <a:t>Section</a:t>
            </a:r>
            <a:r>
              <a:rPr lang="pl-PL" sz="2000" dirty="0">
                <a:solidFill>
                  <a:srgbClr val="672D7D"/>
                </a:solidFill>
                <a:latin typeface="Calibri" charset="0"/>
              </a:rPr>
              <a:t> : REIMS</a:t>
            </a:r>
          </a:p>
          <a:p>
            <a:r>
              <a:rPr lang="pl-PL" sz="2000" dirty="0" err="1">
                <a:solidFill>
                  <a:srgbClr val="672D7D"/>
                </a:solidFill>
                <a:latin typeface="Calibri" charset="0"/>
              </a:rPr>
              <a:t>Mr</a:t>
            </a:r>
            <a:r>
              <a:rPr lang="pl-PL" sz="2000" dirty="0">
                <a:solidFill>
                  <a:srgbClr val="672D7D"/>
                </a:solidFill>
                <a:latin typeface="Calibri" charset="0"/>
              </a:rPr>
              <a:t> Jean Louis REMANDE     	</a:t>
            </a:r>
            <a:r>
              <a:rPr lang="pl-PL" sz="2000" dirty="0" err="1">
                <a:solidFill>
                  <a:srgbClr val="672D7D"/>
                </a:solidFill>
                <a:latin typeface="Calibri" charset="0"/>
              </a:rPr>
              <a:t>Section</a:t>
            </a:r>
            <a:r>
              <a:rPr lang="pl-PL" sz="2000" dirty="0">
                <a:solidFill>
                  <a:srgbClr val="672D7D"/>
                </a:solidFill>
                <a:latin typeface="Calibri" charset="0"/>
              </a:rPr>
              <a:t> : </a:t>
            </a:r>
            <a:r>
              <a:rPr lang="pl-PL" sz="2000" dirty="0" smtClean="0">
                <a:solidFill>
                  <a:srgbClr val="672D7D"/>
                </a:solidFill>
                <a:latin typeface="Calibri" charset="0"/>
              </a:rPr>
              <a:t>FLERS</a:t>
            </a:r>
            <a:endParaRPr lang="fr-FR" sz="2000" dirty="0">
              <a:solidFill>
                <a:srgbClr val="672D7D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84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5000">
        <p:fade/>
      </p:transition>
    </mc:Choice>
    <mc:Fallback xmlns="">
      <p:transition xmlns:p14="http://schemas.microsoft.com/office/powerpoint/2010/main" spd="slow" advClick="0" advTm="1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3497" y="641100"/>
            <a:ext cx="4617006" cy="317113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5473" y="4202247"/>
            <a:ext cx="2579643" cy="64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95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8000">
        <p:fade/>
      </p:transition>
    </mc:Choice>
    <mc:Fallback xmlns="">
      <p:transition xmlns:p14="http://schemas.microsoft.com/office/powerpoint/2010/main" spd="slow" advClick="0" advTm="8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5" name="Image 4" descr="cartouche_0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85913" cy="5143500"/>
          </a:xfrm>
          <a:prstGeom prst="rect">
            <a:avLst/>
          </a:prstGeom>
        </p:spPr>
      </p:pic>
      <p:pic>
        <p:nvPicPr>
          <p:cNvPr id="6" name="Image 5" descr="loco_violet-pp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8524" y="299846"/>
            <a:ext cx="6582980" cy="4543808"/>
          </a:xfrm>
          <a:prstGeom prst="rect">
            <a:avLst/>
          </a:prstGeom>
        </p:spPr>
      </p:pic>
      <p:pic>
        <p:nvPicPr>
          <p:cNvPr id="10" name="Image 9" descr="logo_fgrcf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4228" y="226099"/>
            <a:ext cx="1705211" cy="500062"/>
          </a:xfrm>
          <a:prstGeom prst="rect">
            <a:avLst/>
          </a:prstGeom>
        </p:spPr>
      </p:pic>
      <p:pic>
        <p:nvPicPr>
          <p:cNvPr id="3" name="Image 2" descr="PA171331_det.jpg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66" b="98765" l="1353" r="984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50035" y="299846"/>
            <a:ext cx="5405979" cy="45438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956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5" name="Image 4" descr="cartouche_0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85913" cy="5143500"/>
          </a:xfrm>
          <a:prstGeom prst="rect">
            <a:avLst/>
          </a:prstGeom>
        </p:spPr>
      </p:pic>
      <p:pic>
        <p:nvPicPr>
          <p:cNvPr id="6" name="Image 5" descr="loco_violet-pp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8524" y="299846"/>
            <a:ext cx="6582980" cy="4543808"/>
          </a:xfrm>
          <a:prstGeom prst="rect">
            <a:avLst/>
          </a:prstGeom>
        </p:spPr>
      </p:pic>
      <p:pic>
        <p:nvPicPr>
          <p:cNvPr id="10" name="Image 9" descr="logo_fgrcf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4228" y="226099"/>
            <a:ext cx="1705211" cy="500062"/>
          </a:xfrm>
          <a:prstGeom prst="rect">
            <a:avLst/>
          </a:prstGeom>
        </p:spPr>
      </p:pic>
      <p:pic>
        <p:nvPicPr>
          <p:cNvPr id="3" name="Image 2" descr="PA171337_det.jpg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335" b="96495" l="13566" r="940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1866" t="12182" r="4554" b="3838"/>
          <a:stretch/>
        </p:blipFill>
        <p:spPr>
          <a:xfrm>
            <a:off x="2473214" y="626618"/>
            <a:ext cx="5731842" cy="43194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621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5" name="Image 4" descr="cartouche_0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85913" cy="5143500"/>
          </a:xfrm>
          <a:prstGeom prst="rect">
            <a:avLst/>
          </a:prstGeom>
        </p:spPr>
      </p:pic>
      <p:pic>
        <p:nvPicPr>
          <p:cNvPr id="6" name="Image 5" descr="loco_violet-pp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8524" y="299846"/>
            <a:ext cx="6582980" cy="4543808"/>
          </a:xfrm>
          <a:prstGeom prst="rect">
            <a:avLst/>
          </a:prstGeom>
        </p:spPr>
      </p:pic>
      <p:pic>
        <p:nvPicPr>
          <p:cNvPr id="10" name="Image 9" descr="logo_fgrcf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4228" y="226099"/>
            <a:ext cx="1705211" cy="500062"/>
          </a:xfrm>
          <a:prstGeom prst="rect">
            <a:avLst/>
          </a:prstGeom>
        </p:spPr>
      </p:pic>
      <p:pic>
        <p:nvPicPr>
          <p:cNvPr id="3" name="Image 2" descr="PA171339_det.jpg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131" b="92097" l="4688" r="950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017" t="19979" r="3666" b="7899"/>
          <a:stretch/>
        </p:blipFill>
        <p:spPr>
          <a:xfrm>
            <a:off x="2058524" y="1027656"/>
            <a:ext cx="6399676" cy="37095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395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5" name="Image 4" descr="cartouche_0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585913" cy="5143500"/>
          </a:xfrm>
          <a:prstGeom prst="rect">
            <a:avLst/>
          </a:prstGeom>
        </p:spPr>
      </p:pic>
      <p:pic>
        <p:nvPicPr>
          <p:cNvPr id="6" name="Image 5" descr="loco_violet-pp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8524" y="299846"/>
            <a:ext cx="6582980" cy="4543808"/>
          </a:xfrm>
          <a:prstGeom prst="rect">
            <a:avLst/>
          </a:prstGeom>
        </p:spPr>
      </p:pic>
      <p:pic>
        <p:nvPicPr>
          <p:cNvPr id="10" name="Image 9" descr="logo_fgrcf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4228" y="226099"/>
            <a:ext cx="1705211" cy="500062"/>
          </a:xfrm>
          <a:prstGeom prst="rect">
            <a:avLst/>
          </a:prstGeom>
        </p:spPr>
      </p:pic>
      <p:pic>
        <p:nvPicPr>
          <p:cNvPr id="3" name="Image 2" descr="PA171340_det.jpg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2" b="97958" l="0" r="990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8790" y="1409502"/>
            <a:ext cx="6196665" cy="25816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420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2000">
        <p:fade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991</TotalTime>
  <Words>64</Words>
  <Application>Microsoft Macintosh PowerPoint</Application>
  <PresentationFormat>Présentation à l'écran (16:9)</PresentationFormat>
  <Paragraphs>66</Paragraphs>
  <Slides>53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53</vt:i4>
      </vt:variant>
    </vt:vector>
  </HeadingPairs>
  <TitlesOfParts>
    <vt:vector size="54" baseType="lpstr">
      <vt:lpstr>Thème Office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</vt:vector>
  </TitlesOfParts>
  <Company>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a a</dc:creator>
  <cp:lastModifiedBy>Sébastien Perchais</cp:lastModifiedBy>
  <cp:revision>156</cp:revision>
  <dcterms:created xsi:type="dcterms:W3CDTF">2017-11-06T10:46:53Z</dcterms:created>
  <dcterms:modified xsi:type="dcterms:W3CDTF">2017-11-13T10:37:22Z</dcterms:modified>
</cp:coreProperties>
</file>